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A55"/>
    <a:srgbClr val="056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ddels stil 3 –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ys stil 1 –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1"/>
    <p:restoredTop sz="96663"/>
  </p:normalViewPr>
  <p:slideViewPr>
    <p:cSldViewPr snapToGrid="0">
      <p:cViewPr varScale="1">
        <p:scale>
          <a:sx n="118" d="100"/>
          <a:sy n="118" d="100"/>
        </p:scale>
        <p:origin x="240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93B65-2EAA-E545-BCBB-FDC54EECB03B}" type="datetimeFigureOut">
              <a:rPr lang="en-NO" smtClean="0"/>
              <a:t>29/11/2024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294E-E83B-E649-B600-17B1AFB9379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1975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1294E-E83B-E649-B600-17B1AFB93795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689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-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A1E52-405A-84FF-8F24-77E84D46F03D}"/>
              </a:ext>
            </a:extLst>
          </p:cNvPr>
          <p:cNvSpPr/>
          <p:nvPr userDrawn="1"/>
        </p:nvSpPr>
        <p:spPr>
          <a:xfrm>
            <a:off x="0" y="5982546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538F2E2-F760-8F94-6F92-88A407985B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22880"/>
            <a:ext cx="2096454" cy="426534"/>
          </a:xfrm>
          <a:prstGeom prst="rect">
            <a:avLst/>
          </a:prstGeom>
        </p:spPr>
      </p:pic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81C1933B-718F-D99F-F025-851A9DEEA9C1}"/>
              </a:ext>
            </a:extLst>
          </p:cNvPr>
          <p:cNvSpPr txBox="1">
            <a:spLocks/>
          </p:cNvSpPr>
          <p:nvPr userDrawn="1"/>
        </p:nvSpPr>
        <p:spPr>
          <a:xfrm>
            <a:off x="836342" y="63028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bg1"/>
                </a:solidFill>
              </a:rPr>
              <a:t>frevar.no</a:t>
            </a:r>
            <a:endParaRPr lang="en-NO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A796E-95BA-09F4-292C-E0B4E3DD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C740E-569B-005C-A105-6C24ADF5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Maven Pro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D5BE-19A4-2669-ABC3-287482B7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10C00F-18BC-8A48-B019-E751EA8C343C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8930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 hvit og mørk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95556298-C36C-E8F2-62F9-A384CC9D3060}"/>
              </a:ext>
            </a:extLst>
          </p:cNvPr>
          <p:cNvSpPr/>
          <p:nvPr userDrawn="1"/>
        </p:nvSpPr>
        <p:spPr>
          <a:xfrm>
            <a:off x="0" y="3965332"/>
            <a:ext cx="12192000" cy="289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FDE49B-4F4C-8BA2-8042-422335C78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6EF82C0-F260-21C7-3455-70043BEDCE32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bg1"/>
                </a:solidFill>
              </a:rPr>
              <a:t>frevar.no</a:t>
            </a:r>
            <a:endParaRPr lang="en-NO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B9A0-06EA-D660-2B97-5844B545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403-13F1-CCC3-ABEE-F188DCF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7DDB-5F6D-40E8-C3DC-5076F735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FCD61-9AF7-F040-A7B1-05965C9EA2A7}" type="datetime1">
              <a:rPr lang="nb-NO" smtClean="0"/>
              <a:pPr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97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4A60E9A-B4F5-14B0-70D5-D81F9CB26DFF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FDE49B-4F4C-8BA2-8042-422335C78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6EF82C0-F260-21C7-3455-70043BEDCE32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B9A0-06EA-D660-2B97-5844B545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403-13F1-CCC3-ABEE-F188DCF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7DDB-5F6D-40E8-C3DC-5076F735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CD61-9AF7-F040-A7B1-05965C9EA2A7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3702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4A60E9A-B4F5-14B0-70D5-D81F9CB26DFF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FDE49B-4F4C-8BA2-8042-422335C78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6EF82C0-F260-21C7-3455-70043BEDCE32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B9A0-06EA-D660-2B97-5844B545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403-13F1-CCC3-ABEE-F188DCF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7DDB-5F6D-40E8-C3DC-5076F735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CD61-9AF7-F040-A7B1-05965C9EA2A7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783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 hvit og lys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95556298-C36C-E8F2-62F9-A384CC9D3060}"/>
              </a:ext>
            </a:extLst>
          </p:cNvPr>
          <p:cNvSpPr/>
          <p:nvPr userDrawn="1"/>
        </p:nvSpPr>
        <p:spPr>
          <a:xfrm>
            <a:off x="0" y="3965332"/>
            <a:ext cx="12192000" cy="28926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FDE49B-4F4C-8BA2-8042-422335C78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6EF82C0-F260-21C7-3455-70043BEDCE32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B9A0-06EA-D660-2B97-5844B545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403-13F1-CCC3-ABEE-F188DCF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7DDB-5F6D-40E8-C3DC-5076F735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CD61-9AF7-F040-A7B1-05965C9EA2A7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8343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4A60E9A-B4F5-14B0-70D5-D81F9CB26DFF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FDE49B-4F4C-8BA2-8042-422335C78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6EF82C0-F260-21C7-3455-70043BEDCE32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B9A0-06EA-D660-2B97-5844B545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403-13F1-CCC3-ABEE-F188DCF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7DDB-5F6D-40E8-C3DC-5076F735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CD61-9AF7-F040-A7B1-05965C9EA2A7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7288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B10D84C5-2EDD-F6A0-C110-0D1CE465F37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8EE9F-1953-5BF6-E1CA-C44C3384C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02A342-C865-E4C5-FD1F-390A6E40D02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A4B55-A4C2-9917-6507-DD223237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F080-D8A2-71FA-B473-EC73466BB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AD16F-8E42-1EE4-1901-1E7F7622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AA524-0A6E-5E7F-3C81-FAEFB941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E91E4-2555-4B42-AAC9-167777F1EA6B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950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B10D84C5-2EDD-F6A0-C110-0D1CE465F37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8EE9F-1953-5BF6-E1CA-C44C3384C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02A342-C865-E4C5-FD1F-390A6E40D02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A4B55-A4C2-9917-6507-DD223237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F080-D8A2-71FA-B473-EC73466BB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AD16F-8E42-1EE4-1901-1E7F7622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AA524-0A6E-5E7F-3C81-FAEFB941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E91E4-2555-4B42-AAC9-167777F1EA6B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5485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B10D84C5-2EDD-F6A0-C110-0D1CE465F37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8EE9F-1953-5BF6-E1CA-C44C3384C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02A342-C865-E4C5-FD1F-390A6E40D02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A4B55-A4C2-9917-6507-DD223237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F080-D8A2-71FA-B473-EC73466BB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AD16F-8E42-1EE4-1901-1E7F7622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AA524-0A6E-5E7F-3C81-FAEFB941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E91E4-2555-4B42-AAC9-167777F1EA6B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6572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B10D84C5-2EDD-F6A0-C110-0D1CE465F37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8EE9F-1953-5BF6-E1CA-C44C3384C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02A342-C865-E4C5-FD1F-390A6E40D02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A4B55-A4C2-9917-6507-DD223237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F080-D8A2-71FA-B473-EC73466BB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AD16F-8E42-1EE4-1901-1E7F7622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AA524-0A6E-5E7F-3C81-FAEFB941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E91E4-2555-4B42-AAC9-167777F1EA6B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446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B10D84C5-2EDD-F6A0-C110-0D1CE465F37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8EE9F-1953-5BF6-E1CA-C44C3384C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02A342-C865-E4C5-FD1F-390A6E40D02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A4B55-A4C2-9917-6507-DD223237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F080-D8A2-71FA-B473-EC73466BB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AD16F-8E42-1EE4-1901-1E7F7622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AA524-0A6E-5E7F-3C81-FAEFB941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E91E4-2555-4B42-AAC9-167777F1EA6B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33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019BBC1B-0DA4-872F-0201-99C7DB6ADBDB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C3B280-CDD2-4C4B-C70F-DC3AEA0F3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63487107-46E8-7C52-6449-9F57CE70073D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A796E-95BA-09F4-292C-E0B4E3DD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C740E-569B-005C-A105-6C24ADF5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Maven Pro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D5BE-19A4-2669-ABC3-287482B7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1994E1-C8AD-0943-9EF4-7F85926CE898}" type="datetime1">
              <a:rPr lang="nb-NO" smtClean="0"/>
              <a:t>29.11.2024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6552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1A4F02DF-B668-715D-2D67-9E991E95523B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5C90478-DBC9-375C-47D3-116A1A6A7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3286EEE7-A552-939B-7728-88AA51494747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E99A-5E74-5247-D879-2127074D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04E7-A057-A5C6-0A4E-4781D25A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1F45-44B2-B311-A56E-6AE5545D7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A97E0-2F8E-C03E-77EE-4BFD78959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D345C-6F9F-CCBD-0DFF-8641BF26B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7879F-DE7C-30B9-BE0C-E797EF3C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A7724-24CD-F949-8A8A-A541AEC0BA2A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8717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1A4F02DF-B668-715D-2D67-9E991E95523B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5C90478-DBC9-375C-47D3-116A1A6A7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3286EEE7-A552-939B-7728-88AA51494747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E99A-5E74-5247-D879-2127074D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04E7-A057-A5C6-0A4E-4781D25A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1F45-44B2-B311-A56E-6AE5545D7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A97E0-2F8E-C03E-77EE-4BFD78959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D345C-6F9F-CCBD-0DFF-8641BF26B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7879F-DE7C-30B9-BE0C-E797EF3C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A7724-24CD-F949-8A8A-A541AEC0BA2A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31596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1A4F02DF-B668-715D-2D67-9E991E95523B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5C90478-DBC9-375C-47D3-116A1A6A7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3286EEE7-A552-939B-7728-88AA51494747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E99A-5E74-5247-D879-2127074D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04E7-A057-A5C6-0A4E-4781D25A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1F45-44B2-B311-A56E-6AE5545D7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A97E0-2F8E-C03E-77EE-4BFD78959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D345C-6F9F-CCBD-0DFF-8641BF26B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7879F-DE7C-30B9-BE0C-E797EF3C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A7724-24CD-F949-8A8A-A541AEC0BA2A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71958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1A4F02DF-B668-715D-2D67-9E991E95523B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5C90478-DBC9-375C-47D3-116A1A6A7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3286EEE7-A552-939B-7728-88AA51494747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E99A-5E74-5247-D879-2127074D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04E7-A057-A5C6-0A4E-4781D25A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1F45-44B2-B311-A56E-6AE5545D7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A97E0-2F8E-C03E-77EE-4BFD78959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D345C-6F9F-CCBD-0DFF-8641BF26B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7879F-DE7C-30B9-BE0C-E797EF3C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A7724-24CD-F949-8A8A-A541AEC0BA2A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05527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1A4F02DF-B668-715D-2D67-9E991E95523B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5C90478-DBC9-375C-47D3-116A1A6A7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3286EEE7-A552-939B-7728-88AA51494747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E99A-5E74-5247-D879-2127074D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04E7-A057-A5C6-0A4E-4781D25A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1F45-44B2-B311-A56E-6AE5545D7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A97E0-2F8E-C03E-77EE-4BFD78959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D345C-6F9F-CCBD-0DFF-8641BF26B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7879F-DE7C-30B9-BE0C-E797EF3C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A7724-24CD-F949-8A8A-A541AEC0BA2A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0162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76266A2-57E5-23F2-13C9-D268EAC94F7E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4C2578C-96DD-E0A9-3DDA-142F9EEE5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766A2DD-AADF-4678-75C6-BC817822CF4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F480A-B89C-FE49-A58B-AB05FBCD79C8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37725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76266A2-57E5-23F2-13C9-D268EAC94F7E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4C2578C-96DD-E0A9-3DDA-142F9EEE5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766A2DD-AADF-4678-75C6-BC817822CF4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F480A-B89C-FE49-A58B-AB05FBCD79C8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71959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76266A2-57E5-23F2-13C9-D268EAC94F7E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4C2578C-96DD-E0A9-3DDA-142F9EEE5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766A2DD-AADF-4678-75C6-BC817822CF4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F480A-B89C-FE49-A58B-AB05FBCD79C8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2611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76266A2-57E5-23F2-13C9-D268EAC94F7E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4C2578C-96DD-E0A9-3DDA-142F9EEE5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766A2DD-AADF-4678-75C6-BC817822CF4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F480A-B89C-FE49-A58B-AB05FBCD79C8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03305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76266A2-57E5-23F2-13C9-D268EAC94F7E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4C2578C-96DD-E0A9-3DDA-142F9EEE5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766A2DD-AADF-4678-75C6-BC817822CF4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F480A-B89C-FE49-A58B-AB05FBCD79C8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1832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oversikt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6C91D4B-14FD-CBA0-BDCA-D24C9C88ABB8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6CC5B-E094-0ADF-76C5-A911F0034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038129-24EE-165B-1716-25E3F4D0470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A796E-95BA-09F4-292C-E0B4E3DD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606"/>
            <a:ext cx="9144000" cy="14825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C740E-569B-005C-A105-6C24ADF5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400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Maven Pro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D5BE-19A4-2669-ABC3-287482B7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5907A6-9F64-E748-B9A3-FCA8D7A0ED88}" type="datetime1">
              <a:rPr lang="nb-NO" smtClean="0"/>
              <a:pPr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024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 med title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1123F28-C195-C7F0-964B-10084A88519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5F55CE-9B99-67A3-C00E-6F19B3C986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E2C398F6-B3BB-C5E4-1296-F7A9564607E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617D6-974F-4243-82FC-54B3C743EE64}" type="datetime1">
              <a:rPr lang="nb-NO" smtClean="0"/>
              <a:t>29.11.2024</a:t>
            </a:fld>
            <a:endParaRPr lang="en-NO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8B6EDDD-636B-A99F-CBF0-2E9DADAC38B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027100" y="1140243"/>
            <a:ext cx="8137800" cy="4577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media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68021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med title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1123F28-C195-C7F0-964B-10084A88519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5F55CE-9B99-67A3-C00E-6F19B3C98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E2C398F6-B3BB-C5E4-1296-F7A9564607E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617D6-974F-4243-82FC-54B3C743EE64}" type="datetime1">
              <a:rPr lang="nb-NO" smtClean="0"/>
              <a:t>29.11.2024</a:t>
            </a:fld>
            <a:endParaRPr lang="en-NO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8B6EDDD-636B-A99F-CBF0-2E9DADAC38B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027100" y="1140243"/>
            <a:ext cx="8137800" cy="4577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media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17143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o med title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1123F28-C195-C7F0-964B-10084A88519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5F55CE-9B99-67A3-C00E-6F19B3C986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E2C398F6-B3BB-C5E4-1296-F7A9564607E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617D6-974F-4243-82FC-54B3C743EE64}" type="datetime1">
              <a:rPr lang="nb-NO" smtClean="0"/>
              <a:t>29.11.2024</a:t>
            </a:fld>
            <a:endParaRPr lang="en-NO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8B6EDDD-636B-A99F-CBF0-2E9DADAC38B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027100" y="1140243"/>
            <a:ext cx="8137800" cy="4577513"/>
          </a:xfrm>
        </p:spPr>
        <p:txBody>
          <a:bodyPr/>
          <a:lstStyle/>
          <a:p>
            <a:r>
              <a:rPr lang="en-GB"/>
              <a:t>Click icon to add media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74405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ed title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1123F28-C195-C7F0-964B-10084A88519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5F55CE-9B99-67A3-C00E-6F19B3C98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E2C398F6-B3BB-C5E4-1296-F7A9564607E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617D6-974F-4243-82FC-54B3C743EE64}" type="datetime1">
              <a:rPr lang="nb-NO" smtClean="0"/>
              <a:t>29.11.2024</a:t>
            </a:fld>
            <a:endParaRPr lang="en-NO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8B6EDDD-636B-A99F-CBF0-2E9DADAC38B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027100" y="1140243"/>
            <a:ext cx="8137800" cy="4577513"/>
          </a:xfrm>
        </p:spPr>
        <p:txBody>
          <a:bodyPr/>
          <a:lstStyle/>
          <a:p>
            <a:r>
              <a:rPr lang="en-GB"/>
              <a:t>Click icon to add media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32437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o med title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1123F28-C195-C7F0-964B-10084A885190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5F55CE-9B99-67A3-C00E-6F19B3C98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E2C398F6-B3BB-C5E4-1296-F7A9564607E8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D1EC5-490E-921A-4553-11E77D5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617D6-974F-4243-82FC-54B3C743EE64}" type="datetime1">
              <a:rPr lang="nb-NO" smtClean="0"/>
              <a:t>29.11.2024</a:t>
            </a:fld>
            <a:endParaRPr lang="en-NO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8B6EDDD-636B-A99F-CBF0-2E9DADAC38B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027100" y="1140243"/>
            <a:ext cx="8137800" cy="4577513"/>
          </a:xfrm>
        </p:spPr>
        <p:txBody>
          <a:bodyPr/>
          <a:lstStyle/>
          <a:p>
            <a:r>
              <a:rPr lang="en-GB"/>
              <a:t>Click icon to add media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01443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o Full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9AA23AA-6B1B-295A-CA62-6256164602AE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CE663A3-DBBB-4C69-37AB-B5651652E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27D19AC9-68AF-EBC4-745F-3E4560C5DB35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282FB4-8EA5-6643-AC09-6E773FD5C4EE}" type="datetime1">
              <a:rPr lang="nb-NO" smtClean="0"/>
              <a:t>29.11.2024</a:t>
            </a:fld>
            <a:endParaRPr lang="en-NO"/>
          </a:p>
        </p:txBody>
      </p:sp>
      <p:sp>
        <p:nvSpPr>
          <p:cNvPr id="4" name="Media Placeholder 7">
            <a:extLst>
              <a:ext uri="{FF2B5EF4-FFF2-40B4-BE49-F238E27FC236}">
                <a16:creationId xmlns:a16="http://schemas.microsoft.com/office/drawing/2014/main" id="{46570D39-A075-43D6-6410-FFC5353BA65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914727"/>
          </a:xfrm>
        </p:spPr>
        <p:txBody>
          <a:bodyPr/>
          <a:lstStyle/>
          <a:p>
            <a:r>
              <a:rPr lang="en-GB"/>
              <a:t>Click icon to add media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78529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 4x4 rows lys grøn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62ABEF0-8348-F6BD-9A2D-1465CACB7C15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F6D38-ACC1-5250-E306-99710DF93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8B4F47F-5CC7-EEA4-2539-545D9DA80924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90AF0-BC84-9749-ABBE-E9ED28985F31}" type="datetime1">
              <a:rPr lang="nb-NO" smtClean="0"/>
              <a:t>29.11.2024</a:t>
            </a:fld>
            <a:endParaRPr lang="en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2C04142-0A8A-5060-973A-BD377484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3F5E604A-4537-B747-0E56-6A106DAB600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2790812"/>
              </p:ext>
            </p:extLst>
          </p:nvPr>
        </p:nvGraphicFramePr>
        <p:xfrm>
          <a:off x="838200" y="1808993"/>
          <a:ext cx="10423355" cy="39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961574045"/>
                    </a:ext>
                  </a:extLst>
                </a:gridCol>
                <a:gridCol w="2599267">
                  <a:extLst>
                    <a:ext uri="{9D8B030D-6E8A-4147-A177-3AD203B41FA5}">
                      <a16:colId xmlns:a16="http://schemas.microsoft.com/office/drawing/2014/main" val="1059317709"/>
                    </a:ext>
                  </a:extLst>
                </a:gridCol>
                <a:gridCol w="2633133">
                  <a:extLst>
                    <a:ext uri="{9D8B030D-6E8A-4147-A177-3AD203B41FA5}">
                      <a16:colId xmlns:a16="http://schemas.microsoft.com/office/drawing/2014/main" val="1155276799"/>
                    </a:ext>
                  </a:extLst>
                </a:gridCol>
                <a:gridCol w="2574755">
                  <a:extLst>
                    <a:ext uri="{9D8B030D-6E8A-4147-A177-3AD203B41FA5}">
                      <a16:colId xmlns:a16="http://schemas.microsoft.com/office/drawing/2014/main" val="953268007"/>
                    </a:ext>
                  </a:extLst>
                </a:gridCol>
              </a:tblGrid>
              <a:tr h="799760"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42320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10972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1951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55532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26260"/>
                  </a:ext>
                </a:extLst>
              </a:tr>
            </a:tbl>
          </a:graphicData>
        </a:graphic>
      </p:graphicFrame>
      <p:sp>
        <p:nvSpPr>
          <p:cNvPr id="7" name="Plassholder for tekst 12">
            <a:extLst>
              <a:ext uri="{FF2B5EF4-FFF2-40B4-BE49-F238E27FC236}">
                <a16:creationId xmlns:a16="http://schemas.microsoft.com/office/drawing/2014/main" id="{E8C97AA3-F0EB-9EF5-2993-73324CA28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35513"/>
            <a:ext cx="2616200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9" name="Plassholder for tekst 12">
            <a:extLst>
              <a:ext uri="{FF2B5EF4-FFF2-40B4-BE49-F238E27FC236}">
                <a16:creationId xmlns:a16="http://schemas.microsoft.com/office/drawing/2014/main" id="{1E973008-88F5-B7F9-1F00-649A1D92C8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004" y="5040771"/>
            <a:ext cx="2592396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A45BBA1F-231E-ED97-AC38-2AB0696AA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431181"/>
            <a:ext cx="2616200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1" name="Plassholder for tekst 12">
            <a:extLst>
              <a:ext uri="{FF2B5EF4-FFF2-40B4-BE49-F238E27FC236}">
                <a16:creationId xmlns:a16="http://schemas.microsoft.com/office/drawing/2014/main" id="{64E4E0BB-C9E1-63A0-3A3D-EB04CE5C87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635315"/>
            <a:ext cx="2616200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2" name="Plassholder for tekst 12">
            <a:extLst>
              <a:ext uri="{FF2B5EF4-FFF2-40B4-BE49-F238E27FC236}">
                <a16:creationId xmlns:a16="http://schemas.microsoft.com/office/drawing/2014/main" id="{A7D62745-7D5F-9BEF-8496-F9C2980C7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54400" y="4235513"/>
            <a:ext cx="2582334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1BA2367-36E9-79C3-9D33-BD13559F29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4400" y="5040771"/>
            <a:ext cx="2582334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EC492CDF-F824-3C26-7EB2-AAF5DD8A5E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54400" y="3431181"/>
            <a:ext cx="2582334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8866C6C7-7668-3645-926B-622A25B57A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4400" y="2635315"/>
            <a:ext cx="2582334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BCCB7DEE-7596-1127-C3EC-D97DF241F8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6733" y="4235513"/>
            <a:ext cx="2616201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44A39DEE-9716-298F-F0B0-AED6E6946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36731" y="5040771"/>
            <a:ext cx="2616203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8" name="Plassholder for tekst 12">
            <a:extLst>
              <a:ext uri="{FF2B5EF4-FFF2-40B4-BE49-F238E27FC236}">
                <a16:creationId xmlns:a16="http://schemas.microsoft.com/office/drawing/2014/main" id="{57CE1714-6527-1DA9-13E7-D0FA6FA00D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6733" y="3431181"/>
            <a:ext cx="2616201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157759E4-F814-ADB2-DEE0-5B1401DC9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6733" y="2635315"/>
            <a:ext cx="2616201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0B51D106-83E5-15DC-870B-56A0593AA09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0665" y="4235513"/>
            <a:ext cx="2540890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BFEC6A22-3E72-A174-336C-D525FD8DE6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20663" y="5040771"/>
            <a:ext cx="2540891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A13B3578-1EBD-3D6C-17CA-29BA8EE04D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20665" y="3431181"/>
            <a:ext cx="2540889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Plassholder for tekst 12">
            <a:extLst>
              <a:ext uri="{FF2B5EF4-FFF2-40B4-BE49-F238E27FC236}">
                <a16:creationId xmlns:a16="http://schemas.microsoft.com/office/drawing/2014/main" id="{6244EF1B-CAA6-CFF7-04A6-C04BA81764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20667" y="2635315"/>
            <a:ext cx="2540888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4" name="Plassholder for tekst 12">
            <a:extLst>
              <a:ext uri="{FF2B5EF4-FFF2-40B4-BE49-F238E27FC236}">
                <a16:creationId xmlns:a16="http://schemas.microsoft.com/office/drawing/2014/main" id="{244E4717-67EC-EBC5-E5A5-97F66F8EDF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200" y="1839449"/>
            <a:ext cx="2616200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5" name="Plassholder for tekst 12">
            <a:extLst>
              <a:ext uri="{FF2B5EF4-FFF2-40B4-BE49-F238E27FC236}">
                <a16:creationId xmlns:a16="http://schemas.microsoft.com/office/drawing/2014/main" id="{32E93DAB-779E-6691-14DA-58C3EC25A6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4400" y="1839449"/>
            <a:ext cx="2582334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6F8ECA39-0CB1-974C-42F2-229F907912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36733" y="1839449"/>
            <a:ext cx="2616201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7" name="Plassholder for tekst 12">
            <a:extLst>
              <a:ext uri="{FF2B5EF4-FFF2-40B4-BE49-F238E27FC236}">
                <a16:creationId xmlns:a16="http://schemas.microsoft.com/office/drawing/2014/main" id="{E1A75358-EFF1-3805-4C95-120FEFB613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0667" y="1839449"/>
            <a:ext cx="2540888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23253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 3x4 rows lys grøn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79827C1E-9541-F5CA-B146-62C5AD25B291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7CC7A82-FC68-9070-A573-E9A7C74082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74C3715D-0195-CFE1-0050-B647B30E6F9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B9F27B2-602F-0819-BCE3-09FA9D095D7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58020635"/>
              </p:ext>
            </p:extLst>
          </p:nvPr>
        </p:nvGraphicFramePr>
        <p:xfrm>
          <a:off x="838200" y="1808993"/>
          <a:ext cx="10423354" cy="39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867">
                  <a:extLst>
                    <a:ext uri="{9D8B030D-6E8A-4147-A177-3AD203B41FA5}">
                      <a16:colId xmlns:a16="http://schemas.microsoft.com/office/drawing/2014/main" val="2961574045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1155276799"/>
                    </a:ext>
                  </a:extLst>
                </a:gridCol>
                <a:gridCol w="3489154">
                  <a:extLst>
                    <a:ext uri="{9D8B030D-6E8A-4147-A177-3AD203B41FA5}">
                      <a16:colId xmlns:a16="http://schemas.microsoft.com/office/drawing/2014/main" val="953268007"/>
                    </a:ext>
                  </a:extLst>
                </a:gridCol>
              </a:tblGrid>
              <a:tr h="799760"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42320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10972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1951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55532"/>
                  </a:ext>
                </a:extLst>
              </a:tr>
              <a:tr h="799760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2626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AE880-7F51-69AE-8A8C-A832EDB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09944-CFE4-1F49-A013-2FAA28090009}" type="datetime1">
              <a:rPr lang="nb-NO" smtClean="0"/>
              <a:t>29.11.2024</a:t>
            </a:fld>
            <a:endParaRPr lang="en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2C04142-0A8A-5060-973A-BD377484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Plassholder for tekst 12">
            <a:extLst>
              <a:ext uri="{FF2B5EF4-FFF2-40B4-BE49-F238E27FC236}">
                <a16:creationId xmlns:a16="http://schemas.microsoft.com/office/drawing/2014/main" id="{88811D41-9915-D45F-F3C4-661D0102E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35513"/>
            <a:ext cx="3456967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DE30941-DC4D-4D57-97E3-4A24DBAA6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004" y="5040771"/>
            <a:ext cx="3433164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911E8EA-6256-534D-887E-448303EF07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431181"/>
            <a:ext cx="3471776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CD533276-0B29-4DDB-E120-28E37DA18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635315"/>
            <a:ext cx="3471776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72" name="Plassholder for tekst 12">
            <a:extLst>
              <a:ext uri="{FF2B5EF4-FFF2-40B4-BE49-F238E27FC236}">
                <a16:creationId xmlns:a16="http://schemas.microsoft.com/office/drawing/2014/main" id="{4A410715-2095-32F0-63BE-A37EC3FD76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9977" y="4235513"/>
            <a:ext cx="3462866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73" name="Plassholder for tekst 12">
            <a:extLst>
              <a:ext uri="{FF2B5EF4-FFF2-40B4-BE49-F238E27FC236}">
                <a16:creationId xmlns:a16="http://schemas.microsoft.com/office/drawing/2014/main" id="{4C742AA5-3EF7-B656-BCF8-9CA3568D7E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9977" y="5040771"/>
            <a:ext cx="3462866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74" name="Plassholder for tekst 12">
            <a:extLst>
              <a:ext uri="{FF2B5EF4-FFF2-40B4-BE49-F238E27FC236}">
                <a16:creationId xmlns:a16="http://schemas.microsoft.com/office/drawing/2014/main" id="{EB7F21A8-68F2-CA09-C68C-D3AD8B3C0C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9977" y="3431181"/>
            <a:ext cx="3462866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75" name="Plassholder for tekst 12">
            <a:extLst>
              <a:ext uri="{FF2B5EF4-FFF2-40B4-BE49-F238E27FC236}">
                <a16:creationId xmlns:a16="http://schemas.microsoft.com/office/drawing/2014/main" id="{2E22C1F9-1D19-43AE-D3AC-D6BA1E9891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9977" y="2635315"/>
            <a:ext cx="3462866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0" name="Plassholder for tekst 12">
            <a:extLst>
              <a:ext uri="{FF2B5EF4-FFF2-40B4-BE49-F238E27FC236}">
                <a16:creationId xmlns:a16="http://schemas.microsoft.com/office/drawing/2014/main" id="{7A72685F-DA06-6A7D-AD91-3B6BA29075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98689" y="4235513"/>
            <a:ext cx="3462866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1" name="Plassholder for tekst 12">
            <a:extLst>
              <a:ext uri="{FF2B5EF4-FFF2-40B4-BE49-F238E27FC236}">
                <a16:creationId xmlns:a16="http://schemas.microsoft.com/office/drawing/2014/main" id="{C6A32A9B-D05C-95E9-424E-0084E2E683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98687" y="5040771"/>
            <a:ext cx="3462868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2" name="Plassholder for tekst 12">
            <a:extLst>
              <a:ext uri="{FF2B5EF4-FFF2-40B4-BE49-F238E27FC236}">
                <a16:creationId xmlns:a16="http://schemas.microsoft.com/office/drawing/2014/main" id="{793FA2C7-23E9-A271-212B-994747C12D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98689" y="3431181"/>
            <a:ext cx="3462865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3" name="Plassholder for tekst 12">
            <a:extLst>
              <a:ext uri="{FF2B5EF4-FFF2-40B4-BE49-F238E27FC236}">
                <a16:creationId xmlns:a16="http://schemas.microsoft.com/office/drawing/2014/main" id="{53FAFD41-9E3B-09AB-D14C-58C4B94406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98691" y="2635315"/>
            <a:ext cx="3462864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5" name="Plassholder for tekst 12">
            <a:extLst>
              <a:ext uri="{FF2B5EF4-FFF2-40B4-BE49-F238E27FC236}">
                <a16:creationId xmlns:a16="http://schemas.microsoft.com/office/drawing/2014/main" id="{F3219B3D-CDCC-3D57-F933-D38A4FD462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9977" y="1839449"/>
            <a:ext cx="3462866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7" name="Plassholder for tekst 12">
            <a:extLst>
              <a:ext uri="{FF2B5EF4-FFF2-40B4-BE49-F238E27FC236}">
                <a16:creationId xmlns:a16="http://schemas.microsoft.com/office/drawing/2014/main" id="{13F07C7A-171C-A6AE-21B4-79C1A66E4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98691" y="1839449"/>
            <a:ext cx="3462864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8" name="Plassholder for tekst 12">
            <a:extLst>
              <a:ext uri="{FF2B5EF4-FFF2-40B4-BE49-F238E27FC236}">
                <a16:creationId xmlns:a16="http://schemas.microsoft.com/office/drawing/2014/main" id="{E58E31F9-6C13-4E83-200A-B90911BDB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3078" y="1839449"/>
            <a:ext cx="3476898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153256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0BF3F1C-4E6E-A4E0-06C1-0FFD7A9A80F5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FE6-E5DE-7FB0-3FF1-1664718A6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35B6E-DC19-8448-851C-C8D089A74B8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5297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0BF3F1C-4E6E-A4E0-06C1-0FFD7A9A80F5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FE6-E5DE-7FB0-3FF1-1664718A6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35B6E-DC19-8448-851C-C8D089A74B8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694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sett inn bakgrunn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441C865-EFD0-B0FC-5E80-6519EAE448F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0392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E3D86A0-6699-5C4A-AB16-0107445C20F3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A860CB7-BCAB-7D00-8F01-4D898E2A1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96C019B3-C947-5ED6-B5AE-7183F68B25D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A796E-95BA-09F4-292C-E0B4E3DD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C740E-569B-005C-A105-6C24ADF5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Maven Pro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D594FDE4-B91B-C377-E58D-AA1B3D7E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96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latin typeface="Maven Pro Medium" pitchFamily="2" charset="77"/>
              </a:defRPr>
            </a:lvl1pPr>
          </a:lstStyle>
          <a:p>
            <a:fld id="{390411B2-31A0-2E42-AAA2-3B1F0CF6ADC2}" type="datetime1">
              <a:rPr lang="nb-NO" smtClean="0"/>
              <a:pPr/>
              <a:t>29.11.2024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56109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0BF3F1C-4E6E-A4E0-06C1-0FFD7A9A80F5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FE6-E5DE-7FB0-3FF1-1664718A6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35B6E-DC19-8448-851C-C8D089A74B8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47864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0BF3F1C-4E6E-A4E0-06C1-0FFD7A9A80F5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FE6-E5DE-7FB0-3FF1-1664718A6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35B6E-DC19-8448-851C-C8D089A74B8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56776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0BF3F1C-4E6E-A4E0-06C1-0FFD7A9A80F5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FE6-E5DE-7FB0-3FF1-1664718A6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35B6E-DC19-8448-851C-C8D089A74B8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93348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mønster mørk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F9DD33-62BA-C3AD-1419-93D337F94262}"/>
              </a:ext>
            </a:extLst>
          </p:cNvPr>
          <p:cNvSpPr/>
          <p:nvPr userDrawn="1"/>
        </p:nvSpPr>
        <p:spPr>
          <a:xfrm>
            <a:off x="4853355" y="0"/>
            <a:ext cx="7338646" cy="6914727"/>
          </a:xfrm>
          <a:prstGeom prst="rect">
            <a:avLst/>
          </a:prstGeom>
          <a:blipFill dpi="0" rotWithShape="0">
            <a:blip r:embed="rId2"/>
            <a:srcRect/>
            <a:stretch>
              <a:fillRect l="-1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535B6E-DC19-8448-851C-C8D089A74B80}" type="datetime1">
              <a:rPr lang="nb-NO" smtClean="0"/>
              <a:pPr/>
              <a:t>29.11.2024</a:t>
            </a:fld>
            <a:endParaRPr lang="en-NO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08D345-7F4E-73C2-9068-A82427FA5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5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 mønster mørk grønn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F9DD33-62BA-C3AD-1419-93D337F94262}"/>
              </a:ext>
            </a:extLst>
          </p:cNvPr>
          <p:cNvSpPr/>
          <p:nvPr userDrawn="1"/>
        </p:nvSpPr>
        <p:spPr>
          <a:xfrm>
            <a:off x="0" y="0"/>
            <a:ext cx="7338646" cy="6914727"/>
          </a:xfrm>
          <a:prstGeom prst="rect">
            <a:avLst/>
          </a:prstGeom>
          <a:blipFill dpi="0" rotWithShape="0">
            <a:blip r:embed="rId2"/>
            <a:srcRect/>
            <a:stretch>
              <a:fillRect l="-1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bg1"/>
                </a:solidFill>
              </a:rPr>
              <a:t>frevar.no</a:t>
            </a:r>
            <a:endParaRPr lang="en-NO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4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301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535B6E-DC19-8448-851C-C8D089A74B80}" type="datetime1">
              <a:rPr lang="nb-NO" smtClean="0"/>
              <a:pPr/>
              <a:t>29.11.2024</a:t>
            </a:fld>
            <a:endParaRPr lang="en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883FD-DA9A-3826-0306-7F869E5293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0996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1A894CE-1E70-EE8F-5A64-5212959AD0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2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Content with Caption mørk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F9DD33-62BA-C3AD-1419-93D337F94262}"/>
              </a:ext>
            </a:extLst>
          </p:cNvPr>
          <p:cNvSpPr/>
          <p:nvPr userDrawn="1"/>
        </p:nvSpPr>
        <p:spPr>
          <a:xfrm>
            <a:off x="4853355" y="0"/>
            <a:ext cx="7338646" cy="69147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535B6E-DC19-8448-851C-C8D089A74B80}" type="datetime1">
              <a:rPr lang="nb-NO" smtClean="0"/>
              <a:pPr/>
              <a:t>29.11.2024</a:t>
            </a:fld>
            <a:endParaRPr lang="en-NO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08D345-7F4E-73C2-9068-A82427FA5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8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mønster lys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F9DD33-62BA-C3AD-1419-93D337F94262}"/>
              </a:ext>
            </a:extLst>
          </p:cNvPr>
          <p:cNvSpPr/>
          <p:nvPr userDrawn="1"/>
        </p:nvSpPr>
        <p:spPr>
          <a:xfrm>
            <a:off x="4853355" y="0"/>
            <a:ext cx="7338646" cy="6914727"/>
          </a:xfrm>
          <a:prstGeom prst="rect">
            <a:avLst/>
          </a:prstGeom>
          <a:blipFill dpi="0" rotWithShape="0">
            <a:blip r:embed="rId2"/>
            <a:srcRect/>
            <a:stretch>
              <a:fillRect l="-1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FE6-E5DE-7FB0-3FF1-1664718A6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35B6E-DC19-8448-851C-C8D089A74B8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84660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 mønster lys grønn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F9DD33-62BA-C3AD-1419-93D337F94262}"/>
              </a:ext>
            </a:extLst>
          </p:cNvPr>
          <p:cNvSpPr/>
          <p:nvPr userDrawn="1"/>
        </p:nvSpPr>
        <p:spPr>
          <a:xfrm>
            <a:off x="0" y="0"/>
            <a:ext cx="7338646" cy="6914727"/>
          </a:xfrm>
          <a:prstGeom prst="rect">
            <a:avLst/>
          </a:prstGeom>
          <a:blipFill dpi="0" rotWithShape="0">
            <a:blip r:embed="rId2"/>
            <a:srcRect/>
            <a:stretch>
              <a:fillRect l="-1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tx1"/>
                </a:solidFill>
              </a:rPr>
              <a:t>frevar.no</a:t>
            </a:r>
            <a:endParaRPr lang="en-NO" sz="1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4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301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535B6E-DC19-8448-851C-C8D089A74B80}" type="datetime1">
              <a:rPr lang="nb-NO" smtClean="0"/>
              <a:pPr/>
              <a:t>29.11.2024</a:t>
            </a:fld>
            <a:endParaRPr lang="en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883FD-DA9A-3826-0306-7F869E5293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0996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1A894CE-1E70-EE8F-5A64-5212959AD0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5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Content with Caption lys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9F9DD33-62BA-C3AD-1419-93D337F94262}"/>
              </a:ext>
            </a:extLst>
          </p:cNvPr>
          <p:cNvSpPr/>
          <p:nvPr userDrawn="1"/>
        </p:nvSpPr>
        <p:spPr>
          <a:xfrm>
            <a:off x="4853355" y="0"/>
            <a:ext cx="7338646" cy="69147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FE6-E5DE-7FB0-3FF1-1664718A6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FEA31C-59CD-6601-F65C-B813174914FF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5794B-8BC5-252E-2900-687D9282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E72B-4837-DF7B-5583-F18CF42F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A3282-58B4-6ACB-1437-9ADC190A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A075-B9C6-E935-AD2F-3269EEF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35B6E-DC19-8448-851C-C8D089A74B8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09478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3A2-F530-5939-9585-C0F2CCFEF4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646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 mørk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A1E52-405A-84FF-8F24-77E84D46F03D}"/>
              </a:ext>
            </a:extLst>
          </p:cNvPr>
          <p:cNvSpPr/>
          <p:nvPr userDrawn="1"/>
        </p:nvSpPr>
        <p:spPr>
          <a:xfrm>
            <a:off x="0" y="5982546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538F2E2-F760-8F94-6F92-88A407985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22880"/>
            <a:ext cx="2096454" cy="426534"/>
          </a:xfrm>
          <a:prstGeom prst="rect">
            <a:avLst/>
          </a:prstGeom>
        </p:spPr>
      </p:pic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81C1933B-718F-D99F-F025-851A9DEEA9C1}"/>
              </a:ext>
            </a:extLst>
          </p:cNvPr>
          <p:cNvSpPr txBox="1">
            <a:spLocks/>
          </p:cNvSpPr>
          <p:nvPr userDrawn="1"/>
        </p:nvSpPr>
        <p:spPr>
          <a:xfrm>
            <a:off x="836342" y="63028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bg1"/>
                </a:solidFill>
              </a:rPr>
              <a:t>frevar.no</a:t>
            </a:r>
            <a:endParaRPr lang="en-NO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A796E-95BA-09F4-292C-E0B4E3DD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C740E-569B-005C-A105-6C24ADF5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Maven Pro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D5BE-19A4-2669-ABC3-287482B7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10C00F-18BC-8A48-B019-E751EA8C343C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212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3A2-F530-5939-9585-C0F2CCFEF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92048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3A2-F530-5939-9585-C0F2CCFEF4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98863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3A2-F530-5939-9585-C0F2CCFEF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29012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3A2-F530-5939-9585-C0F2CCFEF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96075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 mønster mørk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8259762" y="0"/>
            <a:ext cx="3932237" cy="6914727"/>
          </a:xfrm>
          <a:prstGeom prst="rect">
            <a:avLst/>
          </a:prstGeom>
          <a:blipFill dpi="0" rotWithShape="1">
            <a:blip r:embed="rId2"/>
            <a:srcRect/>
            <a:stretch>
              <a:fillRect r="-3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EF97A24-FA97-D8FE-3105-DB5036EA1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09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 mønster mørk grønn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0"/>
            <a:ext cx="3932237" cy="6914727"/>
          </a:xfrm>
          <a:prstGeom prst="rect">
            <a:avLst/>
          </a:prstGeom>
          <a:blipFill dpi="0" rotWithShape="1">
            <a:blip r:embed="rId2"/>
            <a:srcRect/>
            <a:stretch>
              <a:fillRect r="-3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bg1"/>
                </a:solidFill>
              </a:rPr>
              <a:t>frevar.no</a:t>
            </a:r>
            <a:endParaRPr lang="en-NO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6137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EF97A24-FA97-D8FE-3105-DB5036EA1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1CAB4B-2BF6-6652-EB6E-B2214885C1B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2522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C038C2E-1DE1-B062-1F89-90B88F818F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7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 mørk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8259762" y="0"/>
            <a:ext cx="3932237" cy="69147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EF97A24-FA97-D8FE-3105-DB5036EA1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5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 mørk grønn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0"/>
            <a:ext cx="3932237" cy="69147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bg1"/>
                </a:solidFill>
              </a:rPr>
              <a:t>frevar.no</a:t>
            </a:r>
            <a:endParaRPr lang="en-NO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6137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EF97A24-FA97-D8FE-3105-DB5036EA1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1CAB4B-2BF6-6652-EB6E-B2214885C1B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2522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C038C2E-1DE1-B062-1F89-90B88F818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92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 mønster lys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8259762" y="0"/>
            <a:ext cx="3932237" cy="6914727"/>
          </a:xfrm>
          <a:prstGeom prst="rect">
            <a:avLst/>
          </a:prstGeom>
          <a:blipFill>
            <a:blip r:embed="rId2"/>
            <a:stretch>
              <a:fillRect r="-3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3A2-F530-5939-9585-C0F2CCFEF4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341433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 mønster lys grønn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0"/>
            <a:ext cx="3932237" cy="6914727"/>
          </a:xfrm>
          <a:prstGeom prst="rect">
            <a:avLst/>
          </a:prstGeom>
          <a:blipFill dpi="0" rotWithShape="1">
            <a:blip r:embed="rId2"/>
            <a:srcRect/>
            <a:stretch>
              <a:fillRect r="-3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tx1"/>
                </a:solidFill>
              </a:rPr>
              <a:t>frevar.no</a:t>
            </a:r>
            <a:endParaRPr lang="en-NO" sz="1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6137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EF97A24-FA97-D8FE-3105-DB5036EA1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1CAB4B-2BF6-6652-EB6E-B2214885C1B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2522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C038C2E-1DE1-B062-1F89-90B88F818F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4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C71FBD9B-1B95-C85E-94F0-E3CD9E1146EF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A796E-95BA-09F4-292C-E0B4E3DD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C740E-569B-005C-A105-6C24ADF5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Maven Pro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E188DC1-AA34-89F1-794A-8F650BCB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96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latin typeface="Maven Pro Medium" pitchFamily="2" charset="77"/>
              </a:defRPr>
            </a:lvl1pPr>
          </a:lstStyle>
          <a:p>
            <a:fld id="{DCA75405-840C-0441-8FAA-27FA470B1A2B}" type="datetime1">
              <a:rPr lang="nb-NO" smtClean="0"/>
              <a:pPr/>
              <a:t>29.11.2024</a:t>
            </a:fld>
            <a:endParaRPr lang="en-NO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78730AE-3483-7D1C-E27F-CFD54ED80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674F209B-2617-C30B-449F-6BA0E6FD0276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</p:spTree>
    <p:extLst>
      <p:ext uri="{BB962C8B-B14F-4D97-AF65-F5344CB8AC3E}">
        <p14:creationId xmlns:p14="http://schemas.microsoft.com/office/powerpoint/2010/main" val="307873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 lys grøn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8259762" y="0"/>
            <a:ext cx="3932237" cy="69147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3A2-F530-5939-9585-C0F2CCFEF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3846E-A2E0-A9B6-D9B4-5824FAFF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977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 lys grønn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03DF7A5-F4A0-BCB2-CA31-E110ECF2BC54}"/>
              </a:ext>
            </a:extLst>
          </p:cNvPr>
          <p:cNvSpPr/>
          <p:nvPr userDrawn="1"/>
        </p:nvSpPr>
        <p:spPr>
          <a:xfrm>
            <a:off x="0" y="0"/>
            <a:ext cx="3932237" cy="69147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2CC956-C5C5-2D51-FDFC-CF6F90E6E22E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>
                <a:solidFill>
                  <a:schemeClr val="tx1"/>
                </a:solidFill>
              </a:rPr>
              <a:t>frevar.no</a:t>
            </a:r>
            <a:endParaRPr lang="en-NO" sz="1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9F88-F91C-DFF6-6C7A-3843709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F29AB-0FA6-C812-CD09-B63C6C2A5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6137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D197B-CCC1-3CCF-DA98-4A1C5D08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12BFB-ADB6-044A-8E85-0DE3301C12A9}" type="datetime1">
              <a:rPr lang="nb-NO" smtClean="0"/>
              <a:t>29.11.2024</a:t>
            </a:fld>
            <a:endParaRPr lang="en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EF97A24-FA97-D8FE-3105-DB5036EA1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57346" y="6283229"/>
            <a:ext cx="2096454" cy="41929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1CAB4B-2BF6-6652-EB6E-B2214885C1B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2522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C038C2E-1DE1-B062-1F89-90B88F818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6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0283630F-B74B-ADDA-866E-D0B9FD50EBE8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5D0269E-924A-9953-E994-1B8E73729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5607D5B1-BC56-3BB2-F847-F9DDC1FFC4A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90CCE-A5AC-0B03-5D51-F3C2D917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3DEFD-F36A-3547-9A3B-2876ACAA61C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57432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0283630F-B74B-ADDA-866E-D0B9FD50EBE8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5D0269E-924A-9953-E994-1B8E73729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5607D5B1-BC56-3BB2-F847-F9DDC1FFC4A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90CCE-A5AC-0B03-5D51-F3C2D917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3DEFD-F36A-3547-9A3B-2876ACAA61C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192184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nster lys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0283630F-B74B-ADDA-866E-D0B9FD50EBE8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5D0269E-924A-9953-E994-1B8E73729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5607D5B1-BC56-3BB2-F847-F9DDC1FFC4A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90CCE-A5AC-0B03-5D51-F3C2D917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3DEFD-F36A-3547-9A3B-2876ACAA61C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87219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lys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0283630F-B74B-ADDA-866E-D0B9FD50EBE8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5D0269E-924A-9953-E994-1B8E73729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5607D5B1-BC56-3BB2-F847-F9DDC1FFC4A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90CCE-A5AC-0B03-5D51-F3C2D917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3DEFD-F36A-3547-9A3B-2876ACAA61C0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67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3E3D86A0-6699-5C4A-AB16-0107445C20F3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A860CB7-BCAB-7D00-8F01-4D898E2A1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96C019B3-C947-5ED6-B5AE-7183F68B25D9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A796E-95BA-09F4-292C-E0B4E3DD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C740E-569B-005C-A105-6C24ADF5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Maven Pro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D594FDE4-B91B-C377-E58D-AA1B3D7E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96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latin typeface="Maven Pro Medium" pitchFamily="2" charset="77"/>
              </a:defRPr>
            </a:lvl1pPr>
          </a:lstStyle>
          <a:p>
            <a:fld id="{390411B2-31A0-2E42-AAA2-3B1F0CF6ADC2}" type="datetime1">
              <a:rPr lang="nb-NO" smtClean="0"/>
              <a:pPr/>
              <a:t>29.11.2024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10848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mønster mørk grønn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4A60E9A-B4F5-14B0-70D5-D81F9CB26DFF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FDE49B-4F4C-8BA2-8042-422335C78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6EF82C0-F260-21C7-3455-70043BEDCE32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B9A0-06EA-D660-2B97-5844B545B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403-13F1-CCC3-ABEE-F188DCF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7DDB-5F6D-40E8-C3DC-5076F735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CD61-9AF7-F040-A7B1-05965C9EA2A7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9746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mørk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4A60E9A-B4F5-14B0-70D5-D81F9CB26DFF}"/>
              </a:ext>
            </a:extLst>
          </p:cNvPr>
          <p:cNvSpPr/>
          <p:nvPr userDrawn="1"/>
        </p:nvSpPr>
        <p:spPr>
          <a:xfrm>
            <a:off x="0" y="6039273"/>
            <a:ext cx="12192000" cy="875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FDE49B-4F4C-8BA2-8042-422335C78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57346" y="6279607"/>
            <a:ext cx="2096454" cy="426534"/>
          </a:xfrm>
          <a:prstGeom prst="rect">
            <a:avLst/>
          </a:prstGeom>
        </p:spPr>
      </p:pic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6EF82C0-F260-21C7-3455-70043BEDCE32}"/>
              </a:ext>
            </a:extLst>
          </p:cNvPr>
          <p:cNvSpPr txBox="1">
            <a:spLocks/>
          </p:cNvSpPr>
          <p:nvPr userDrawn="1"/>
        </p:nvSpPr>
        <p:spPr>
          <a:xfrm>
            <a:off x="836342" y="63596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O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dirty="0" err="1"/>
              <a:t>frevar.no</a:t>
            </a:r>
            <a:endParaRPr lang="en-NO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B9A0-06EA-D660-2B97-5844B545B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403-13F1-CCC3-ABEE-F188DCF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7DDB-5F6D-40E8-C3DC-5076F735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CD61-9AF7-F040-A7B1-05965C9EA2A7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218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EABE-8BF4-FDE3-40A2-53023455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4215D5DD-FC2E-9761-31F3-5BB89D706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96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latin typeface="Maven Pro Medium" pitchFamily="2" charset="77"/>
              </a:defRPr>
            </a:lvl1pPr>
          </a:lstStyle>
          <a:p>
            <a:fld id="{80237030-4718-F84C-9BAE-F7523DDAC1B7}" type="datetime1">
              <a:rPr lang="nb-NO" smtClean="0"/>
              <a:t>29.11.2024</a:t>
            </a:fld>
            <a:endParaRPr lang="en-NO" dirty="0"/>
          </a:p>
        </p:txBody>
      </p:sp>
      <p:sp>
        <p:nvSpPr>
          <p:cNvPr id="6" name="Plassholder for tittel 5">
            <a:extLst>
              <a:ext uri="{FF2B5EF4-FFF2-40B4-BE49-F238E27FC236}">
                <a16:creationId xmlns:a16="http://schemas.microsoft.com/office/drawing/2014/main" id="{8613D05B-CC35-C26F-3C2E-CD75F59E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0993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1" r:id="rId3"/>
    <p:sldLayoutId id="2147483669" r:id="rId4"/>
    <p:sldLayoutId id="2147483668" r:id="rId5"/>
    <p:sldLayoutId id="2147483649" r:id="rId6"/>
    <p:sldLayoutId id="2147483660" r:id="rId7"/>
    <p:sldLayoutId id="2147483676" r:id="rId8"/>
    <p:sldLayoutId id="2147483670" r:id="rId9"/>
    <p:sldLayoutId id="2147483692" r:id="rId10"/>
    <p:sldLayoutId id="2147483650" r:id="rId11"/>
    <p:sldLayoutId id="2147483677" r:id="rId12"/>
    <p:sldLayoutId id="2147483691" r:id="rId13"/>
    <p:sldLayoutId id="2147483678" r:id="rId14"/>
    <p:sldLayoutId id="2147483719" r:id="rId15"/>
    <p:sldLayoutId id="2147483672" r:id="rId16"/>
    <p:sldLayoutId id="2147483720" r:id="rId17"/>
    <p:sldLayoutId id="2147483652" r:id="rId18"/>
    <p:sldLayoutId id="2147483673" r:id="rId19"/>
    <p:sldLayoutId id="2147483674" r:id="rId20"/>
    <p:sldLayoutId id="2147483721" r:id="rId21"/>
    <p:sldLayoutId id="2147483653" r:id="rId22"/>
    <p:sldLayoutId id="2147483722" r:id="rId23"/>
    <p:sldLayoutId id="2147483675" r:id="rId24"/>
    <p:sldLayoutId id="2147483679" r:id="rId25"/>
    <p:sldLayoutId id="2147483680" r:id="rId26"/>
    <p:sldLayoutId id="2147483654" r:id="rId27"/>
    <p:sldLayoutId id="2147483681" r:id="rId28"/>
    <p:sldLayoutId id="2147483682" r:id="rId29"/>
    <p:sldLayoutId id="2147483684" r:id="rId30"/>
    <p:sldLayoutId id="2147483683" r:id="rId31"/>
    <p:sldLayoutId id="2147483685" r:id="rId32"/>
    <p:sldLayoutId id="2147483662" r:id="rId33"/>
    <p:sldLayoutId id="2147483686" r:id="rId34"/>
    <p:sldLayoutId id="2147483690" r:id="rId35"/>
    <p:sldLayoutId id="2147483664" r:id="rId36"/>
    <p:sldLayoutId id="2147483667" r:id="rId37"/>
    <p:sldLayoutId id="2147483705" r:id="rId38"/>
    <p:sldLayoutId id="2147483656" r:id="rId39"/>
    <p:sldLayoutId id="2147483704" r:id="rId40"/>
    <p:sldLayoutId id="2147483706" r:id="rId41"/>
    <p:sldLayoutId id="2147483707" r:id="rId42"/>
    <p:sldLayoutId id="2147483703" r:id="rId43"/>
    <p:sldLayoutId id="2147483714" r:id="rId44"/>
    <p:sldLayoutId id="2147483708" r:id="rId45"/>
    <p:sldLayoutId id="2147483702" r:id="rId46"/>
    <p:sldLayoutId id="2147483715" r:id="rId47"/>
    <p:sldLayoutId id="2147483709" r:id="rId48"/>
    <p:sldLayoutId id="2147483693" r:id="rId49"/>
    <p:sldLayoutId id="2147483695" r:id="rId50"/>
    <p:sldLayoutId id="2147483657" r:id="rId51"/>
    <p:sldLayoutId id="2147483696" r:id="rId52"/>
    <p:sldLayoutId id="2147483697" r:id="rId53"/>
    <p:sldLayoutId id="2147483694" r:id="rId54"/>
    <p:sldLayoutId id="2147483710" r:id="rId55"/>
    <p:sldLayoutId id="2147483700" r:id="rId56"/>
    <p:sldLayoutId id="2147483711" r:id="rId57"/>
    <p:sldLayoutId id="2147483699" r:id="rId58"/>
    <p:sldLayoutId id="2147483712" r:id="rId59"/>
    <p:sldLayoutId id="2147483701" r:id="rId60"/>
    <p:sldLayoutId id="2147483713" r:id="rId61"/>
    <p:sldLayoutId id="2147483717" r:id="rId62"/>
    <p:sldLayoutId id="2147483716" r:id="rId63"/>
    <p:sldLayoutId id="2147483655" r:id="rId64"/>
    <p:sldLayoutId id="2147483718" r:id="rId6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5E344A-BA3E-D9CD-0332-84B590ACA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F508EB2-D5D2-3B49-52B8-C8EE82FF9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15A56C-9269-FD19-2A08-B734FF98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00F-18BC-8A48-B019-E751EA8C343C}" type="datetime1">
              <a:rPr lang="nb-NO" smtClean="0"/>
              <a:t>29.11.2024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43565398"/>
      </p:ext>
    </p:extLst>
  </p:cSld>
  <p:clrMapOvr>
    <a:masterClrMapping/>
  </p:clrMapOvr>
</p:sld>
</file>

<file path=ppt/theme/theme1.xml><?xml version="1.0" encoding="utf-8"?>
<a:theme xmlns:a="http://schemas.openxmlformats.org/drawingml/2006/main" name="FREVAR PPT Theme">
  <a:themeElements>
    <a:clrScheme name="FREVAR FARGER 1">
      <a:dk1>
        <a:srgbClr val="000000"/>
      </a:dk1>
      <a:lt1>
        <a:srgbClr val="FFFFFF"/>
      </a:lt1>
      <a:dk2>
        <a:srgbClr val="056734"/>
      </a:dk2>
      <a:lt2>
        <a:srgbClr val="D2E8DA"/>
      </a:lt2>
      <a:accent1>
        <a:srgbClr val="FFFFFF"/>
      </a:accent1>
      <a:accent2>
        <a:srgbClr val="000000"/>
      </a:accent2>
      <a:accent3>
        <a:srgbClr val="056734"/>
      </a:accent3>
      <a:accent4>
        <a:srgbClr val="056734"/>
      </a:accent4>
      <a:accent5>
        <a:srgbClr val="056734"/>
      </a:accent5>
      <a:accent6>
        <a:srgbClr val="056734"/>
      </a:accent6>
      <a:hlink>
        <a:srgbClr val="5FAA55"/>
      </a:hlink>
      <a:folHlink>
        <a:srgbClr val="0567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VAR PPT-mal 2024-29-10" id="{E3AC0C26-EBE5-634D-9E83-778C598445D8}" vid="{631EAB3D-AD98-2C47-B11D-920C6FF6BB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FREVAR PPT Theme</Template>
  <TotalTime>8</TotalTime>
  <Words>2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DIN-LightAlternate</vt:lpstr>
      <vt:lpstr>Maven Pro Medium</vt:lpstr>
      <vt:lpstr>FREVAR PPT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Kollerud</dc:creator>
  <cp:lastModifiedBy>Christian Kollerud</cp:lastModifiedBy>
  <cp:revision>1</cp:revision>
  <dcterms:created xsi:type="dcterms:W3CDTF">2024-11-29T11:41:07Z</dcterms:created>
  <dcterms:modified xsi:type="dcterms:W3CDTF">2024-11-29T11:49:32Z</dcterms:modified>
</cp:coreProperties>
</file>